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Relationship Id="rId29" Type="http://schemas.openxmlformats.org/officeDocument/2006/relationships/image" Target="../media/image6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Relationship Id="rId17" Type="http://schemas.openxmlformats.org/officeDocument/2006/relationships/image" Target="../media/image131.png"/><Relationship Id="rId18" Type="http://schemas.openxmlformats.org/officeDocument/2006/relationships/image" Target="../media/image13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308" y="-183322"/>
            <a:ext cx="18840330" cy="10652358"/>
            <a:chOff x="-277308" y="-183322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77308" y="-183322"/>
              <a:ext cx="18840330" cy="10652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7750" y="2249541"/>
            <a:ext cx="15308333" cy="71348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38934" y="4605373"/>
                <a:ext cx="23809524" cy="850000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99" y="3799139"/>
                <a:ext cx="19200000" cy="906240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63709" y="2297492"/>
            <a:ext cx="558297" cy="715837"/>
            <a:chOff x="8863709" y="2297492"/>
            <a:chExt cx="558297" cy="7158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30293" y="1971596"/>
              <a:ext cx="1116594" cy="143167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3709" y="2297492"/>
              <a:ext cx="558297" cy="71583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59228" y="5493927"/>
            <a:ext cx="8888726" cy="29198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5034" y="1386591"/>
            <a:ext cx="10196226" cy="40002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92373" y="2780269"/>
            <a:ext cx="8718109" cy="25282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83496" y="4695902"/>
            <a:ext cx="8165825" cy="4882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8513" y="1154157"/>
              <a:ext cx="641213" cy="822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3859" y="5016194"/>
            <a:ext cx="6524692" cy="14873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5418" y="7427832"/>
            <a:ext cx="7544699" cy="16487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7411" y="6051690"/>
            <a:ext cx="2990892" cy="2101523"/>
            <a:chOff x="7647411" y="6051690"/>
            <a:chExt cx="2990892" cy="21015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7647411" y="6051690"/>
              <a:ext cx="2990892" cy="2101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2134" y="-3786983"/>
            <a:ext cx="9801447" cy="17859681"/>
            <a:chOff x="4242134" y="-3786983"/>
            <a:chExt cx="9801447" cy="17859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42134" y="-3786983"/>
              <a:ext cx="9801447" cy="178596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163" y="139182"/>
            <a:ext cx="17076166" cy="46232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99200" y="4532706"/>
            <a:ext cx="6965272" cy="892894"/>
            <a:chOff x="1799200" y="4532706"/>
            <a:chExt cx="6965272" cy="8928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136" y="4922186"/>
              <a:ext cx="7141447" cy="55022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6820" y="4498421"/>
              <a:ext cx="6590330" cy="404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5280" y="5735670"/>
            <a:ext cx="6133475" cy="593407"/>
            <a:chOff x="9615280" y="5735670"/>
            <a:chExt cx="6133475" cy="5934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4364" y="5464788"/>
              <a:ext cx="12266950" cy="118681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5280" y="5735670"/>
              <a:ext cx="6133475" cy="5934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9200" y="5752096"/>
            <a:ext cx="6965272" cy="854679"/>
            <a:chOff x="1799200" y="5752096"/>
            <a:chExt cx="6965272" cy="8546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5136" y="6150326"/>
              <a:ext cx="7141523" cy="523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6820" y="5717811"/>
              <a:ext cx="6590330" cy="4040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9200" y="6934035"/>
            <a:ext cx="6965272" cy="901645"/>
            <a:chOff x="1799200" y="6934035"/>
            <a:chExt cx="6965272" cy="9016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5136" y="7332265"/>
              <a:ext cx="7141514" cy="57082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76820" y="6899750"/>
              <a:ext cx="6590330" cy="404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06819" y="3152785"/>
            <a:ext cx="6965272" cy="1344166"/>
            <a:chOff x="1806819" y="3152785"/>
            <a:chExt cx="6965272" cy="13441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2755" y="3570836"/>
              <a:ext cx="7141523" cy="99280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4439" y="3118500"/>
              <a:ext cx="6590330" cy="4183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10497" y="3508063"/>
            <a:ext cx="7761262" cy="593407"/>
            <a:chOff x="9610497" y="3508063"/>
            <a:chExt cx="7761262" cy="5934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5688" y="3237181"/>
              <a:ext cx="15522523" cy="118681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10497" y="3508063"/>
              <a:ext cx="7761262" cy="5934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06819" y="8111848"/>
            <a:ext cx="13114390" cy="869869"/>
            <a:chOff x="1806819" y="8111848"/>
            <a:chExt cx="13114390" cy="86986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806819" y="8127038"/>
              <a:ext cx="6965272" cy="854679"/>
              <a:chOff x="1806819" y="8127038"/>
              <a:chExt cx="6965272" cy="85467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62755" y="8525269"/>
                <a:ext cx="7141523" cy="523857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284439" y="8092754"/>
                <a:ext cx="6590330" cy="40409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622899" y="8111848"/>
              <a:ext cx="5298310" cy="593407"/>
              <a:chOff x="9622899" y="8111848"/>
              <a:chExt cx="5298310" cy="5934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99565" y="7840967"/>
                <a:ext cx="10596621" cy="1186813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622899" y="8111848"/>
                <a:ext cx="5298310" cy="59340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622899" y="4629003"/>
            <a:ext cx="6133475" cy="593407"/>
            <a:chOff x="9622899" y="4629003"/>
            <a:chExt cx="6133475" cy="59340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81983" y="4358121"/>
              <a:ext cx="12266950" cy="118681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22899" y="4629003"/>
              <a:ext cx="6133475" cy="5934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22899" y="6905194"/>
            <a:ext cx="6133475" cy="593407"/>
            <a:chOff x="9622899" y="6905194"/>
            <a:chExt cx="6133475" cy="59340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81983" y="6634312"/>
              <a:ext cx="12266950" cy="118681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22899" y="6905194"/>
              <a:ext cx="6133475" cy="593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0258" y="5356230"/>
            <a:ext cx="7436390" cy="163180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66797" y="3288625"/>
            <a:ext cx="8938225" cy="26610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95034" y="1386591"/>
            <a:ext cx="10209759" cy="400025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92373" y="3162100"/>
            <a:ext cx="8321385" cy="252821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48513" y="1154157"/>
              <a:ext cx="641213" cy="82215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55540" y="5205479"/>
            <a:ext cx="10974635" cy="2604294"/>
            <a:chOff x="3655540" y="5205479"/>
            <a:chExt cx="10974635" cy="260429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661792" y="4073318"/>
              <a:ext cx="21949269" cy="5208589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55540" y="5205479"/>
              <a:ext cx="10974635" cy="260429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58773" y="5867074"/>
            <a:ext cx="1617794" cy="144480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71278" y="5867074"/>
            <a:ext cx="1563699" cy="144480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07059" y="5867074"/>
            <a:ext cx="1743965" cy="142889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94954" y="6152789"/>
            <a:ext cx="1724061" cy="71800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89621" y="6152789"/>
            <a:ext cx="2156232" cy="7180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097" y="-3201456"/>
            <a:ext cx="153096" cy="16688626"/>
            <a:chOff x="8933097" y="-3201456"/>
            <a:chExt cx="153096" cy="166886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933097" y="-3201456"/>
              <a:ext cx="153096" cy="16688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2885" y="4105466"/>
            <a:ext cx="1945086" cy="1945086"/>
            <a:chOff x="2222885" y="4105466"/>
            <a:chExt cx="1945086" cy="1945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2885" y="4105466"/>
              <a:ext cx="1945086" cy="1945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11044" y="6326619"/>
            <a:ext cx="768768" cy="133498"/>
            <a:chOff x="2811044" y="6326619"/>
            <a:chExt cx="768768" cy="1334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811044" y="6326619"/>
              <a:ext cx="768768" cy="133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99936" y="3355406"/>
            <a:ext cx="1945086" cy="2694606"/>
            <a:chOff x="5199936" y="3355406"/>
            <a:chExt cx="1945086" cy="269460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199936" y="4104925"/>
              <a:ext cx="1945086" cy="1945086"/>
              <a:chOff x="5199936" y="4104925"/>
              <a:chExt cx="1945086" cy="19450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99936" y="4104925"/>
                <a:ext cx="1945086" cy="19450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788095" y="3673040"/>
              <a:ext cx="768768" cy="133498"/>
              <a:chOff x="5788095" y="3673040"/>
              <a:chExt cx="768768" cy="1334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788095" y="3673040"/>
                <a:ext cx="768768" cy="13349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145234" y="4104925"/>
            <a:ext cx="1945086" cy="2672287"/>
            <a:chOff x="8145234" y="4104925"/>
            <a:chExt cx="1945086" cy="26722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45234" y="4104925"/>
              <a:ext cx="1945086" cy="1945086"/>
              <a:chOff x="8145234" y="4104925"/>
              <a:chExt cx="1945086" cy="19450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145234" y="4104925"/>
                <a:ext cx="1945086" cy="19450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733393" y="6326079"/>
              <a:ext cx="768768" cy="133498"/>
              <a:chOff x="8733393" y="6326079"/>
              <a:chExt cx="768768" cy="1334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8733393" y="6326079"/>
                <a:ext cx="768768" cy="13349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195294" y="3355406"/>
            <a:ext cx="1945086" cy="2672287"/>
            <a:chOff x="11195294" y="3355406"/>
            <a:chExt cx="1945086" cy="267228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195294" y="4082607"/>
              <a:ext cx="1945086" cy="1945086"/>
              <a:chOff x="11195294" y="4082607"/>
              <a:chExt cx="1945086" cy="194508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11195294" y="4082607"/>
                <a:ext cx="1945086" cy="194508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783453" y="3673040"/>
              <a:ext cx="768768" cy="133498"/>
              <a:chOff x="11783453" y="3673040"/>
              <a:chExt cx="768768" cy="13349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11783453" y="3673040"/>
                <a:ext cx="768768" cy="13349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4197735" y="4104925"/>
            <a:ext cx="1945086" cy="2672287"/>
            <a:chOff x="14197735" y="4104925"/>
            <a:chExt cx="1945086" cy="267228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197735" y="4104925"/>
              <a:ext cx="1945086" cy="1945086"/>
              <a:chOff x="14197735" y="4104925"/>
              <a:chExt cx="1945086" cy="194508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197735" y="4104925"/>
                <a:ext cx="1945086" cy="194508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85894" y="6326079"/>
              <a:ext cx="768768" cy="133498"/>
              <a:chOff x="14785894" y="6326079"/>
              <a:chExt cx="768768" cy="13349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14785894" y="6326079"/>
                <a:ext cx="768768" cy="133498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30804" y="7100559"/>
            <a:ext cx="3054597" cy="9849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79600" y="7100719"/>
            <a:ext cx="2973195" cy="96790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09383" y="4834963"/>
            <a:ext cx="1719189" cy="61565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71389" y="4844920"/>
            <a:ext cx="1702369" cy="61525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76253" y="4845027"/>
            <a:ext cx="1684025" cy="61467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87785" y="4815696"/>
            <a:ext cx="1690289" cy="63332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55654" y="7291378"/>
            <a:ext cx="3045023" cy="48986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14329" y="2133929"/>
            <a:ext cx="3015121" cy="96988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53378" y="2107361"/>
            <a:ext cx="3018082" cy="96988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83741" y="4844430"/>
            <a:ext cx="1729112" cy="63244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603637" y="1810620"/>
            <a:ext cx="3137683" cy="1544786"/>
            <a:chOff x="4603637" y="1810620"/>
            <a:chExt cx="3137683" cy="15447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03637" y="1810620"/>
              <a:ext cx="3137683" cy="15447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598996" y="1810620"/>
            <a:ext cx="3137683" cy="1544786"/>
            <a:chOff x="10598996" y="1810620"/>
            <a:chExt cx="3137683" cy="154478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98996" y="1810620"/>
              <a:ext cx="3137683" cy="15447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74016" y="6798722"/>
            <a:ext cx="3137683" cy="1544786"/>
            <a:chOff x="7574016" y="6798722"/>
            <a:chExt cx="3137683" cy="15447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74016" y="6798722"/>
              <a:ext cx="3137683" cy="15447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26586" y="6777753"/>
            <a:ext cx="3137683" cy="1544786"/>
            <a:chOff x="1626586" y="6777753"/>
            <a:chExt cx="3137683" cy="154478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26586" y="6777753"/>
              <a:ext cx="3137683" cy="15447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601437" y="6777753"/>
            <a:ext cx="3137683" cy="1544786"/>
            <a:chOff x="13601437" y="6777753"/>
            <a:chExt cx="3137683" cy="154478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01437" y="6777753"/>
              <a:ext cx="3137683" cy="1544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0907" y="-982647"/>
            <a:ext cx="11157358" cy="64592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8580" y="8595298"/>
            <a:ext cx="3616939" cy="490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14718" y="5142857"/>
            <a:ext cx="8119211" cy="4464473"/>
            <a:chOff x="9614718" y="5142857"/>
            <a:chExt cx="8119211" cy="44644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614718" y="5142857"/>
              <a:ext cx="8119211" cy="4464473"/>
              <a:chOff x="9614718" y="5142857"/>
              <a:chExt cx="8119211" cy="446447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9413311" y="5345248"/>
                <a:ext cx="4462505" cy="4059692"/>
                <a:chOff x="9413311" y="5345248"/>
                <a:chExt cx="4462505" cy="4059692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5400000">
                  <a:off x="9413311" y="5345248"/>
                  <a:ext cx="4462505" cy="4059692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3471933" y="5345334"/>
                <a:ext cx="4464473" cy="4059519"/>
                <a:chOff x="13471933" y="5345334"/>
                <a:chExt cx="4464473" cy="405951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5400000">
                  <a:off x="13471933" y="5345334"/>
                  <a:ext cx="4464473" cy="40595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4017352" y="5690739"/>
              <a:ext cx="3411103" cy="3397348"/>
              <a:chOff x="14017352" y="5690739"/>
              <a:chExt cx="3411103" cy="339734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76023" y="4037033"/>
                <a:ext cx="6822206" cy="679469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017352" y="5690739"/>
                <a:ext cx="3411103" cy="339734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1324" y="6381264"/>
              <a:ext cx="2142665" cy="187210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78787" y="6643715"/>
              <a:ext cx="1674967" cy="190230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922246" y="5645574"/>
              <a:ext cx="3399367" cy="3385659"/>
              <a:chOff x="9922246" y="5645574"/>
              <a:chExt cx="3399367" cy="338565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286563" y="3997558"/>
                <a:ext cx="6798733" cy="677131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922246" y="5645574"/>
                <a:ext cx="3399367" cy="338565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7801" y="6387700"/>
              <a:ext cx="2126094" cy="187210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08302" y="6646231"/>
              <a:ext cx="1670941" cy="18963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8370156" cy="10285714"/>
            <a:chOff x="0" y="0"/>
            <a:chExt cx="8370156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8370156" cy="1028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16263" y="3613959"/>
            <a:ext cx="2661346" cy="173510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41317" y="3612278"/>
            <a:ext cx="2642508" cy="17351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6736" y="-4319785"/>
            <a:ext cx="10852241" cy="18782455"/>
            <a:chOff x="3716736" y="-4319785"/>
            <a:chExt cx="1085224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16736" y="-4319785"/>
              <a:ext cx="1085224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1913" y="3232500"/>
            <a:ext cx="5163826" cy="18202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4019" y="3218565"/>
            <a:ext cx="8318838" cy="5997302"/>
            <a:chOff x="824019" y="3218565"/>
            <a:chExt cx="8318838" cy="5997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019" y="3218565"/>
              <a:ext cx="8318838" cy="599730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937" y="866035"/>
            <a:ext cx="8540080" cy="20881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16277" y="4915754"/>
            <a:ext cx="5481934" cy="5131865"/>
            <a:chOff x="12216277" y="4915754"/>
            <a:chExt cx="5481934" cy="51318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16277" y="4915754"/>
              <a:ext cx="5481934" cy="5131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49359" y="656507"/>
            <a:ext cx="4048852" cy="3805810"/>
            <a:chOff x="13649359" y="656507"/>
            <a:chExt cx="4048852" cy="38058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49359" y="656507"/>
              <a:ext cx="4048852" cy="38058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96702" y="4956957"/>
            <a:ext cx="2276670" cy="20128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63277" y="5153983"/>
            <a:ext cx="1740315" cy="1491926"/>
            <a:chOff x="10863277" y="5153983"/>
            <a:chExt cx="1740315" cy="14919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0863277" y="5153983"/>
              <a:ext cx="1740315" cy="149192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08387" y="5674463"/>
            <a:ext cx="914718" cy="6737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05" y="-64889"/>
            <a:ext cx="10403566" cy="43213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4567" y="2132798"/>
            <a:ext cx="6379196" cy="4357111"/>
            <a:chOff x="1084567" y="2132798"/>
            <a:chExt cx="6379196" cy="43571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567" y="2132798"/>
              <a:ext cx="6379196" cy="43571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26388" y="1158618"/>
            <a:ext cx="8113363" cy="6043415"/>
            <a:chOff x="9026388" y="1158618"/>
            <a:chExt cx="8113363" cy="60434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6388" y="1158618"/>
              <a:ext cx="8113363" cy="604341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36709" y="6424430"/>
            <a:ext cx="2543633" cy="10899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21058" y="7723058"/>
            <a:ext cx="2538090" cy="11302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54335" y="6395306"/>
            <a:ext cx="2464737" cy="11302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38525" y="7723058"/>
            <a:ext cx="2563080" cy="113029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27118" y="7733226"/>
            <a:ext cx="6306174" cy="10045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31841" y="8592678"/>
            <a:ext cx="6171429" cy="213044"/>
            <a:chOff x="10731841" y="8592678"/>
            <a:chExt cx="6171429" cy="2130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31841" y="8592678"/>
              <a:ext cx="6171429" cy="213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526" y="8633132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1009" y="233121"/>
            <a:ext cx="9495354" cy="37671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3539" y="2569696"/>
            <a:ext cx="7476569" cy="5554842"/>
            <a:chOff x="953539" y="2569696"/>
            <a:chExt cx="7476569" cy="55548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539" y="2569696"/>
              <a:ext cx="7476569" cy="5554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851004"/>
            <a:ext cx="7720922" cy="5273535"/>
            <a:chOff x="9142857" y="2851004"/>
            <a:chExt cx="7720922" cy="52735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851004"/>
              <a:ext cx="7720922" cy="52735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59081" y="8372869"/>
            <a:ext cx="5346538" cy="8671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38686" y="8210889"/>
            <a:ext cx="4099114" cy="1216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4142857"/>
            <a:ext cx="5933333" cy="5904762"/>
            <a:chOff x="12114286" y="4142857"/>
            <a:chExt cx="5933333" cy="59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2114286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619" y="4142857"/>
            <a:ext cx="5933333" cy="5904762"/>
            <a:chOff x="247619" y="4142857"/>
            <a:chExt cx="5933333" cy="59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247619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83910" y="4142857"/>
            <a:ext cx="5936508" cy="5904762"/>
            <a:chOff x="6183910" y="4142857"/>
            <a:chExt cx="5936508" cy="59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6183910" y="4142857"/>
              <a:ext cx="5936508" cy="5904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8165" y="279646"/>
            <a:ext cx="12855227" cy="46231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82554" y="464593"/>
            <a:ext cx="320607" cy="411076"/>
            <a:chOff x="8982554" y="464593"/>
            <a:chExt cx="320607" cy="4110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8513" y="277444"/>
              <a:ext cx="641213" cy="82215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2554" y="464593"/>
              <a:ext cx="320607" cy="4110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1808" y="2671867"/>
            <a:ext cx="3465907" cy="1387195"/>
            <a:chOff x="1471808" y="2671867"/>
            <a:chExt cx="3465907" cy="13871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1808" y="2671867"/>
              <a:ext cx="3465907" cy="138719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9180" y="2740547"/>
            <a:ext cx="3231418" cy="9347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09904" y="2675259"/>
            <a:ext cx="3465907" cy="1387195"/>
            <a:chOff x="7409904" y="2675259"/>
            <a:chExt cx="3465907" cy="13871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09904" y="2675259"/>
              <a:ext cx="3465907" cy="13871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29799" y="2660424"/>
            <a:ext cx="3465907" cy="1387195"/>
            <a:chOff x="13629799" y="2660424"/>
            <a:chExt cx="3465907" cy="13871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29799" y="2660424"/>
              <a:ext cx="3465907" cy="138719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27727" y="2776789"/>
            <a:ext cx="3386403" cy="86878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3292" y="2679198"/>
            <a:ext cx="2605951" cy="103036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1907" y="5752607"/>
            <a:ext cx="5070907" cy="273152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18535" y="5752602"/>
            <a:ext cx="5101964" cy="273152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46097" y="5752602"/>
            <a:ext cx="5082154" cy="27315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5262" y="147175"/>
            <a:ext cx="8332462" cy="45587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9518" y="3276719"/>
            <a:ext cx="8661284" cy="5823559"/>
            <a:chOff x="1029518" y="3276719"/>
            <a:chExt cx="8661284" cy="58235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518" y="3276719"/>
              <a:ext cx="8661284" cy="58235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92416" y="4250787"/>
            <a:ext cx="8365166" cy="3534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2022-10-31T15:58:53Z</dcterms:created>
  <dcterms:modified xsi:type="dcterms:W3CDTF">2022-10-31T15:58:53Z</dcterms:modified>
</cp:coreProperties>
</file>